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59" r:id="rId10"/>
    <p:sldId id="268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B154131-1E45-4277-9191-65B4227AADB6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6294079-503A-4CFF-AF0C-6608EBAD75BC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0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4131-1E45-4277-9191-65B4227AADB6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94079-503A-4CFF-AF0C-6608EBAD75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702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4131-1E45-4277-9191-65B4227AADB6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94079-503A-4CFF-AF0C-6608EBAD75BC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114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4131-1E45-4277-9191-65B4227AADB6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94079-503A-4CFF-AF0C-6608EBAD75BC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264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4131-1E45-4277-9191-65B4227AADB6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94079-503A-4CFF-AF0C-6608EBAD75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640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4131-1E45-4277-9191-65B4227AADB6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94079-503A-4CFF-AF0C-6608EBAD75BC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024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4131-1E45-4277-9191-65B4227AADB6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94079-503A-4CFF-AF0C-6608EBAD75BC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909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4131-1E45-4277-9191-65B4227AADB6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94079-503A-4CFF-AF0C-6608EBAD75BC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976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4131-1E45-4277-9191-65B4227AADB6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94079-503A-4CFF-AF0C-6608EBAD75BC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52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4131-1E45-4277-9191-65B4227AADB6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94079-503A-4CFF-AF0C-6608EBAD75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600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4131-1E45-4277-9191-65B4227AADB6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94079-503A-4CFF-AF0C-6608EBAD75BC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52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4131-1E45-4277-9191-65B4227AADB6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94079-503A-4CFF-AF0C-6608EBAD75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7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4131-1E45-4277-9191-65B4227AADB6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94079-503A-4CFF-AF0C-6608EBAD75BC}" type="slidenum">
              <a:rPr lang="en-GB" smtClean="0"/>
              <a:t>‹#›</a:t>
            </a:fld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539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4131-1E45-4277-9191-65B4227AADB6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94079-503A-4CFF-AF0C-6608EBAD75BC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567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4131-1E45-4277-9191-65B4227AADB6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94079-503A-4CFF-AF0C-6608EBAD75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044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4131-1E45-4277-9191-65B4227AADB6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94079-503A-4CFF-AF0C-6608EBAD75BC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566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4131-1E45-4277-9191-65B4227AADB6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94079-503A-4CFF-AF0C-6608EBAD75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95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B154131-1E45-4277-9191-65B4227AADB6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6294079-503A-4CFF-AF0C-6608EBAD75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570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N-4 Solid propulsion 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Week 9 progress Report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841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Cutting of 1 grain casing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905" y="2500590"/>
            <a:ext cx="3684693" cy="276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73440" y="5264110"/>
            <a:ext cx="3434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 pieces cut</a:t>
            </a:r>
          </a:p>
          <a:p>
            <a:endParaRPr lang="en-GB" dirty="0"/>
          </a:p>
          <a:p>
            <a:r>
              <a:rPr lang="en-GB" dirty="0" smtClean="0"/>
              <a:t>Previous casing were deformed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2571710"/>
            <a:ext cx="466344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18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Challenges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Induction cooker repair still </a:t>
            </a:r>
            <a:r>
              <a:rPr lang="en-GB" dirty="0" smtClean="0"/>
              <a:t>ongoing – delay in cooking 1 grain to test curing setup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6437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week’s 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1 [#15] </a:t>
            </a:r>
            <a:r>
              <a:rPr lang="en-GB" dirty="0"/>
              <a:t>Gain </a:t>
            </a:r>
            <a:r>
              <a:rPr lang="en-GB" dirty="0" smtClean="0"/>
              <a:t>preparation – 1 grain</a:t>
            </a:r>
            <a:endParaRPr lang="en-GB" dirty="0" smtClean="0"/>
          </a:p>
          <a:p>
            <a:r>
              <a:rPr lang="en-GB" dirty="0" smtClean="0"/>
              <a:t>2 </a:t>
            </a:r>
            <a:r>
              <a:rPr lang="en-GB" dirty="0" smtClean="0"/>
              <a:t>[#21] </a:t>
            </a:r>
            <a:r>
              <a:rPr lang="en-GB" dirty="0" smtClean="0"/>
              <a:t>Igniter design and </a:t>
            </a:r>
            <a:r>
              <a:rPr lang="en-GB" dirty="0" smtClean="0"/>
              <a:t>fabrication</a:t>
            </a:r>
            <a:endParaRPr lang="en-GB" dirty="0" smtClean="0"/>
          </a:p>
          <a:p>
            <a:r>
              <a:rPr lang="en-GB" dirty="0" smtClean="0"/>
              <a:t>3[#14] Bulkhead fabrication</a:t>
            </a:r>
          </a:p>
          <a:p>
            <a:r>
              <a:rPr lang="en-GB" dirty="0" smtClean="0"/>
              <a:t>4[#11</a:t>
            </a:r>
            <a:r>
              <a:rPr lang="en-GB" dirty="0" smtClean="0"/>
              <a:t>] Nozzle </a:t>
            </a:r>
            <a:r>
              <a:rPr lang="en-GB" dirty="0" smtClean="0"/>
              <a:t>Fabrication</a:t>
            </a:r>
            <a:endParaRPr lang="en-GB" dirty="0"/>
          </a:p>
          <a:p>
            <a:r>
              <a:rPr lang="en-GB" dirty="0" smtClean="0"/>
              <a:t>5[#17] Fabrication of liner- cutting to specific </a:t>
            </a:r>
            <a:r>
              <a:rPr lang="en-GB" dirty="0" smtClean="0"/>
              <a:t>length required for 1 grain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088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Week’s 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1. [#11] Nozzle Fabrication.</a:t>
            </a:r>
          </a:p>
          <a:p>
            <a:r>
              <a:rPr lang="en-GB" dirty="0" smtClean="0"/>
              <a:t>2. [#9] Mandrel fabrication</a:t>
            </a:r>
          </a:p>
          <a:p>
            <a:r>
              <a:rPr lang="en-GB" dirty="0" smtClean="0"/>
              <a:t>3. [#17] Liner fabrication</a:t>
            </a:r>
          </a:p>
          <a:p>
            <a:r>
              <a:rPr lang="en-GB" dirty="0" smtClean="0"/>
              <a:t>4. [#14] Bulkhead fabrication</a:t>
            </a:r>
          </a:p>
          <a:p>
            <a:r>
              <a:rPr lang="en-GB" dirty="0" smtClean="0"/>
              <a:t>5. [#20] </a:t>
            </a:r>
            <a:r>
              <a:rPr lang="en-GB" dirty="0" smtClean="0"/>
              <a:t>Housekeeping</a:t>
            </a:r>
          </a:p>
          <a:p>
            <a:r>
              <a:rPr lang="en-GB" dirty="0" smtClean="0"/>
              <a:t>6.  [#] </a:t>
            </a:r>
            <a:r>
              <a:rPr lang="en-GB" dirty="0"/>
              <a:t>Cutting of 1 grain casing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39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403078" cy="1324187"/>
          </a:xfrm>
        </p:spPr>
        <p:txBody>
          <a:bodyPr/>
          <a:lstStyle/>
          <a:p>
            <a:r>
              <a:rPr lang="en-GB" dirty="0"/>
              <a:t>[#11] Nozzle Fabrication.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2" y="2646681"/>
            <a:ext cx="2987039" cy="22402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692402"/>
            <a:ext cx="3047999" cy="2285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398" y="2509520"/>
            <a:ext cx="4196080" cy="31470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90560" y="5811520"/>
            <a:ext cx="232664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Drilling done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463040" y="5252720"/>
            <a:ext cx="492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Facing to reduce the length to </a:t>
            </a:r>
            <a:r>
              <a:rPr lang="en-GB" dirty="0" smtClean="0"/>
              <a:t>115mm</a:t>
            </a:r>
          </a:p>
          <a:p>
            <a:r>
              <a:rPr lang="en-GB" dirty="0" smtClean="0"/>
              <a:t>Turning to reduce the </a:t>
            </a:r>
            <a:r>
              <a:rPr lang="en-GB" dirty="0" err="1" smtClean="0"/>
              <a:t>Dout</a:t>
            </a:r>
            <a:r>
              <a:rPr lang="en-GB" dirty="0" smtClean="0"/>
              <a:t> to 92mm</a:t>
            </a:r>
          </a:p>
        </p:txBody>
      </p:sp>
    </p:spTree>
    <p:extLst>
      <p:ext uri="{BB962C8B-B14F-4D97-AF65-F5344CB8AC3E}">
        <p14:creationId xmlns:p14="http://schemas.microsoft.com/office/powerpoint/2010/main" val="1227102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[#11] Nozzle </a:t>
            </a:r>
            <a:r>
              <a:rPr lang="en-GB" dirty="0" smtClean="0"/>
              <a:t>Fabrication (</a:t>
            </a:r>
            <a:r>
              <a:rPr lang="en-GB" dirty="0" err="1" smtClean="0"/>
              <a:t>cont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2" y="2468880"/>
            <a:ext cx="3969173" cy="2976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0" y="2468880"/>
            <a:ext cx="2571750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994" y="2524760"/>
            <a:ext cx="3650827" cy="27381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09280" y="5598160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O-ring groove machining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77242" y="5574714"/>
            <a:ext cx="431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Machine the converging angle = 30 </a:t>
            </a:r>
            <a:r>
              <a:rPr lang="en-GB" dirty="0" err="1" smtClean="0"/>
              <a:t>deg</a:t>
            </a:r>
            <a:endParaRPr lang="en-GB" dirty="0" smtClean="0"/>
          </a:p>
          <a:p>
            <a:r>
              <a:rPr lang="en-GB" dirty="0" smtClean="0"/>
              <a:t>Machine the diverging angle =15 </a:t>
            </a:r>
            <a:r>
              <a:rPr lang="en-GB" dirty="0" err="1" smtClean="0"/>
              <a:t>deg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207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[#11] Nozzle Fabrication (</a:t>
            </a:r>
            <a:r>
              <a:rPr lang="en-GB" dirty="0" err="1"/>
              <a:t>cont</a:t>
            </a:r>
            <a:r>
              <a:rPr lang="en-GB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560320"/>
            <a:ext cx="4158827" cy="31191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03120" y="5902960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Finalized Nozzle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553200" y="2814320"/>
            <a:ext cx="38303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Completed Nozzles fab – </a:t>
            </a:r>
            <a:r>
              <a:rPr lang="en-GB" dirty="0" smtClean="0"/>
              <a:t>3 </a:t>
            </a:r>
            <a:r>
              <a:rPr lang="en-GB" dirty="0" smtClean="0"/>
              <a:t>done</a:t>
            </a:r>
          </a:p>
          <a:p>
            <a:endParaRPr lang="en-GB" dirty="0"/>
          </a:p>
          <a:p>
            <a:r>
              <a:rPr lang="en-GB" dirty="0" smtClean="0"/>
              <a:t>Inventory check:</a:t>
            </a:r>
          </a:p>
          <a:p>
            <a:r>
              <a:rPr lang="en-GB" dirty="0" smtClean="0"/>
              <a:t>3 Nozzles previously done- dimensions to be rechecked and nozzles labelled.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Total available nozzles: 6</a:t>
            </a:r>
          </a:p>
          <a:p>
            <a:r>
              <a:rPr lang="en-GB" dirty="0" smtClean="0"/>
              <a:t>Remaining Mild steel stock=2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8712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</a:t>
            </a:r>
            <a:r>
              <a:rPr lang="en-GB" dirty="0"/>
              <a:t>[#9] Mandrel fabrication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38" y="2458720"/>
            <a:ext cx="4982058" cy="3738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58480" y="3180080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Sanding </a:t>
            </a:r>
            <a:r>
              <a:rPr lang="en-GB" dirty="0" err="1" smtClean="0"/>
              <a:t>Dout</a:t>
            </a:r>
            <a:r>
              <a:rPr lang="en-GB" dirty="0" smtClean="0"/>
              <a:t> to 86mm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9113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[#17] Liner fabrication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744" y="2572268"/>
            <a:ext cx="2400296" cy="32003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880" y="2472452"/>
            <a:ext cx="3860799" cy="289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428240"/>
            <a:ext cx="2446020" cy="3261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5200" y="5689600"/>
            <a:ext cx="362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Epoxy to hardener ratio: 50 : 1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250689" y="5837198"/>
            <a:ext cx="262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Layering of craft paper 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579360" y="5772663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Liner left to cure for 3 days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294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[#14] Bulkhead fabrication</a:t>
            </a:r>
          </a:p>
        </p:txBody>
      </p:sp>
      <p:pic>
        <p:nvPicPr>
          <p:cNvPr id="4" name="WhatsApp Video 2025-07-31 at 20.29.13_b592703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0555" y="2510155"/>
            <a:ext cx="4225431" cy="23768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1" y="2439035"/>
            <a:ext cx="3405664" cy="2554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080" y="2510155"/>
            <a:ext cx="2627207" cy="19704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01760" y="4795520"/>
            <a:ext cx="2346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Two- cut work pieces available</a:t>
            </a:r>
          </a:p>
          <a:p>
            <a:r>
              <a:rPr lang="en-GB" dirty="0" smtClean="0"/>
              <a:t>one- cutting ongoing</a:t>
            </a:r>
          </a:p>
          <a:p>
            <a:endParaRPr lang="en-GB" dirty="0" smtClean="0"/>
          </a:p>
          <a:p>
            <a:r>
              <a:rPr lang="en-GB" dirty="0" smtClean="0"/>
              <a:t>Total cut =3</a:t>
            </a:r>
            <a:endParaRPr lang="en-GB" dirty="0"/>
          </a:p>
          <a:p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846320" y="5679440"/>
            <a:ext cx="334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Cutting using power hacksaw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944880" y="5212080"/>
            <a:ext cx="271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Taking measurement before cutting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968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[#20] </a:t>
            </a:r>
            <a:r>
              <a:rPr lang="en-GB" dirty="0"/>
              <a:t>Housekeeping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360" y="2547303"/>
            <a:ext cx="2727563" cy="363675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890" y="2547303"/>
            <a:ext cx="2744470" cy="36592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19440" y="3180080"/>
            <a:ext cx="26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Exhibition hall, cleaned✅</a:t>
            </a:r>
          </a:p>
        </p:txBody>
      </p:sp>
    </p:spTree>
    <p:extLst>
      <p:ext uri="{BB962C8B-B14F-4D97-AF65-F5344CB8AC3E}">
        <p14:creationId xmlns:p14="http://schemas.microsoft.com/office/powerpoint/2010/main" val="6061832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64</TotalTime>
  <Words>282</Words>
  <Application>Microsoft Office PowerPoint</Application>
  <PresentationFormat>Widescreen</PresentationFormat>
  <Paragraphs>54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Garamond</vt:lpstr>
      <vt:lpstr>Organic</vt:lpstr>
      <vt:lpstr>N-4 Solid propulsion </vt:lpstr>
      <vt:lpstr>Week’s Objectives</vt:lpstr>
      <vt:lpstr>[#11] Nozzle Fabrication.</vt:lpstr>
      <vt:lpstr>[#11] Nozzle Fabrication (cont)</vt:lpstr>
      <vt:lpstr>[#11] Nozzle Fabrication (cont)</vt:lpstr>
      <vt:lpstr> [#9] Mandrel fabrication</vt:lpstr>
      <vt:lpstr>[#17] Liner fabrication</vt:lpstr>
      <vt:lpstr>[#14] Bulkhead fabrication</vt:lpstr>
      <vt:lpstr>[#20] Housekeeping</vt:lpstr>
      <vt:lpstr>Cutting of 1 grain casing</vt:lpstr>
      <vt:lpstr>Challenges</vt:lpstr>
      <vt:lpstr>Next week’s Objectives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N-4 Solid propulsion</dc:title>
  <dc:creator>KK</dc:creator>
  <cp:lastModifiedBy>KK</cp:lastModifiedBy>
  <cp:revision>11</cp:revision>
  <dcterms:created xsi:type="dcterms:W3CDTF">2025-08-01T08:44:27Z</dcterms:created>
  <dcterms:modified xsi:type="dcterms:W3CDTF">2025-08-01T09:51:40Z</dcterms:modified>
</cp:coreProperties>
</file>